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E1C0-7F78-45C1-8906-529EA111401A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419-2607-49C1-BACF-69D332A2E9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E1C0-7F78-45C1-8906-529EA111401A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419-2607-49C1-BACF-69D332A2E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E1C0-7F78-45C1-8906-529EA111401A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419-2607-49C1-BACF-69D332A2E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E1C0-7F78-45C1-8906-529EA111401A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419-2607-49C1-BACF-69D332A2E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E1C0-7F78-45C1-8906-529EA111401A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8251419-2607-49C1-BACF-69D332A2E92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E1C0-7F78-45C1-8906-529EA111401A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419-2607-49C1-BACF-69D332A2E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E1C0-7F78-45C1-8906-529EA111401A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419-2607-49C1-BACF-69D332A2E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E1C0-7F78-45C1-8906-529EA111401A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419-2607-49C1-BACF-69D332A2E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E1C0-7F78-45C1-8906-529EA111401A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419-2607-49C1-BACF-69D332A2E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E1C0-7F78-45C1-8906-529EA111401A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419-2607-49C1-BACF-69D332A2E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E1C0-7F78-45C1-8906-529EA111401A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419-2607-49C1-BACF-69D332A2E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CBE1C0-7F78-45C1-8906-529EA111401A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251419-2607-49C1-BACF-69D332A2E92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848872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Министерство культуры Кабардино-Балкарской Республики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invGray">
          <a:xfrm>
            <a:off x="1547664" y="3284984"/>
            <a:ext cx="6552728" cy="208823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sz="4400" b="1" dirty="0"/>
              <a:t>Инструкция по работе с сайтом ГМУ </a:t>
            </a:r>
            <a:r>
              <a:rPr lang="ru-RU" sz="4400" b="1" dirty="0" smtClean="0"/>
              <a:t>www.bus.gov.ru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924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0"/>
            <a:ext cx="66967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/>
              <a:t>II. Чтобы оставить отзыв о качестве услуг, предоставляемых образовательными организациями: </a:t>
            </a:r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r>
              <a:rPr lang="ru-RU" i="1" dirty="0"/>
              <a:t>3. В строке поиска набрать наименование организации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8217"/>
            <a:ext cx="8820472" cy="375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8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0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/>
              <a:t>II. Чтобы оставить отзыв о качестве услуг, предоставляемых образовательными организациями</a:t>
            </a:r>
            <a:r>
              <a:rPr lang="ru-RU" b="1" dirty="0"/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4768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i="1" dirty="0"/>
              <a:t>4. Выбрать вкладку «Оставить отзыв»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90863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8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749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/>
              <a:t>II. Чтобы оставить отзыв о качестве услуг, предоставляемых образовательными организациями: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49649" y="12040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i="1" dirty="0"/>
              <a:t>5. В случае появления окна «Политика безопасности», отметить пункт галочкой и выбрать «Оставить отзыв»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3379"/>
            <a:ext cx="7452320" cy="436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3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5952" y="31045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400" b="1" dirty="0"/>
              <a:t>II. Чтобы оставить отзыв о качестве услуг, предоставляемых образовательными организациями: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08517" y="1508373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i="1" dirty="0"/>
              <a:t>6. Заполнить форму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2854"/>
            <a:ext cx="6048672" cy="535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0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1" y="2492896"/>
            <a:ext cx="890813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I</a:t>
            </a:r>
            <a:r>
              <a:rPr lang="ru-RU" sz="2400" b="1" dirty="0"/>
              <a:t>. Для того чтобы оценить учреждение необходимо: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5103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/>
              <a:t>1</a:t>
            </a:r>
            <a:r>
              <a:rPr lang="ru-RU" i="1" dirty="0"/>
              <a:t>. Зайти на сайт www.bus.gov.ru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2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166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I</a:t>
            </a:r>
            <a:r>
              <a:rPr lang="ru-RU" sz="2400" b="1" dirty="0"/>
              <a:t>. Для того чтобы оценить учреждение необходимо: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9" y="2863886"/>
            <a:ext cx="838080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3056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i="1" dirty="0"/>
              <a:t>2. Выбрать регион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9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9419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/>
              <a:t>I. Для того чтобы оценить учреждение необходимо: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052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i="1" dirty="0"/>
              <a:t>3. В строке поиска набрать наименование организации 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" y="2233862"/>
            <a:ext cx="8944323" cy="429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/>
              <a:t>I. Для того чтобы оценить учреждение необходимо: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196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i="1" dirty="0"/>
              <a:t>4. Выбрать вкладку «Оценить» 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8784976" cy="68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1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0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/>
              <a:t>I. Для того чтобы оценить учреждение необходимо:</a:t>
            </a:r>
          </a:p>
          <a:p>
            <a:pPr algn="ctr"/>
            <a:r>
              <a:rPr lang="ru-RU" i="1" dirty="0"/>
              <a:t>4. В появившемся окне поставить оценку (по шкале от 1 до 5)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64683"/>
            <a:ext cx="7170191" cy="518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7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-319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marL="514350" indent="-514350" algn="ctr">
              <a:buAutoNum type="romanUcPeriod"/>
            </a:pPr>
            <a:r>
              <a:rPr lang="ru-RU" sz="2400" b="1" dirty="0" smtClean="0"/>
              <a:t>Для </a:t>
            </a:r>
            <a:r>
              <a:rPr lang="ru-RU" sz="2400" b="1" dirty="0"/>
              <a:t>того чтобы оценить учреждение необходимо</a:t>
            </a:r>
            <a:r>
              <a:rPr lang="ru-RU" sz="2400" b="1" dirty="0" smtClean="0"/>
              <a:t>:</a:t>
            </a:r>
          </a:p>
          <a:p>
            <a:pPr algn="ctr"/>
            <a:endParaRPr lang="ru-RU" sz="2400" b="1" dirty="0"/>
          </a:p>
          <a:p>
            <a:pPr algn="ctr"/>
            <a:r>
              <a:rPr lang="ru-RU" i="1" dirty="0"/>
              <a:t>6. После выставления оценок по выбранным критериям необходимо ввести символы с картинки и выбрать кнопку «Оценить»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505075"/>
            <a:ext cx="69913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4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6277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II</a:t>
            </a:r>
            <a:r>
              <a:rPr lang="ru-RU" sz="2400" b="1" dirty="0"/>
              <a:t>. Чтобы оставить отзыв о качестве услуг, предоставляемых </a:t>
            </a:r>
            <a:r>
              <a:rPr lang="ru-RU" sz="2400" b="1" dirty="0" smtClean="0"/>
              <a:t>образовательными организациями</a:t>
            </a:r>
            <a:r>
              <a:rPr lang="ru-RU" sz="2400" b="1" dirty="0"/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3056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pPr algn="ctr"/>
            <a:r>
              <a:rPr lang="ru-RU" i="1" dirty="0" smtClean="0"/>
              <a:t>1</a:t>
            </a:r>
            <a:r>
              <a:rPr lang="ru-RU" i="1" dirty="0"/>
              <a:t>. Зайти на сайт www.bus.gov.ru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1" y="2492896"/>
            <a:ext cx="890813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4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4693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/>
              <a:t>II. Чтобы оставить отзыв о качестве услуг, предоставляемых образовательными организациями: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i="1" dirty="0"/>
              <a:t>2. Выбрать регион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2880909"/>
            <a:ext cx="9036496" cy="318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8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250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Министерство культуры Кабардино-Балкарской Республики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культуры Кабардино-Балкарской Республики</dc:title>
  <dc:creator>User</dc:creator>
  <cp:lastModifiedBy>User</cp:lastModifiedBy>
  <cp:revision>4</cp:revision>
  <dcterms:created xsi:type="dcterms:W3CDTF">2020-03-06T08:51:27Z</dcterms:created>
  <dcterms:modified xsi:type="dcterms:W3CDTF">2020-03-26T07:45:20Z</dcterms:modified>
</cp:coreProperties>
</file>